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9D3309-FB5F-4371-97B7-33D7FFE04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CE0EFD-F020-42B5-9D9E-99FC43111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CE5AD2-92E0-48F9-A44B-34538CEE7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8698AC-1F65-4F86-BB26-1816BF33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B80337-0C76-48E5-BD7E-12F8B2E3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A9B08F-217A-42F8-9139-D3FA8A5D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17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EF4299-E865-4BC1-ABEE-EBF4BD36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0D69E7-E834-480B-89E9-2367A2154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53DDCE-143C-4D2F-B3EF-F788B520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565FDF-176C-451B-B18D-80BE5F05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B47DD8-CA59-464C-A504-6AD6E3F1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2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77AC521-08FB-4505-ACF8-E86A1EFE4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3BA98B-3C67-4A6E-A6D2-1ED6FF992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CBDA9C-9268-4BF3-B43E-AB0A7673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7AB7B-6EC7-499C-9A59-9A4EB67C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4AFD8-74B7-46E1-A95E-10B16DC3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92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FD5DA9-E882-42FE-A49E-B49CE42D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E1B8A1-060C-40A6-9B3E-1E7515BE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6DE875-1C69-4768-9F18-6BEB89A9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C8FB6D-4771-4733-B8D7-1B403173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A3C66-59E5-4E43-816D-F824BFF0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10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323A6A-E3F2-44D7-B677-B3C74B60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228BED-674E-4EA4-90DB-BD2DE0945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766689-F681-4DE9-8CF0-98F65875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7E08E7-A96E-4026-802E-C123B661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38144E-E165-4324-B375-C6E68B97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44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23CF1D-A1DD-4BAE-82ED-99551F49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44CE7B-3BEE-4B4D-924A-F7EAF8B15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2A49DA-3C7A-479E-8DE5-328575A1E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4BC1A3-9E00-4904-8F1C-02282242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B9FBAE-AF5C-4489-95D4-035ABF84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64045F-11FB-43C8-A0FE-87A59F15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1E4CC8-F93D-4EA4-8069-D7CC1A4C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0AC2A1-4F31-4FC1-BC9C-B4A4BE87E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9F0B81-BD6D-4772-A25A-744F53DAA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B7A9A8-1670-4D22-A3D2-0F87FE2D5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3711E92-E5FA-48A2-85E4-F97922F68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D8F0AA6-E0A4-4CD5-BCAA-31EDE446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1253ECC-8E3A-4990-B38D-39EDBAD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AD3A1AD-CCC7-41A7-9C26-A0FF8408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31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B85F5-7D5F-42DF-88B3-1E31C92B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11EC1E8-AA33-4BC0-B66B-FD94BFF6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C0070AD-545F-4A52-9FD6-C3A1AE93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10B37E4-9193-4CE0-BC99-223802C2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26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E977721-BCED-4272-BFD5-016BE73D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3E075F1-B0A1-4B7F-845A-00970A9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8056F16-E3BA-4799-A5FE-3F03CDBA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67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33AD51-C120-4980-9808-8F1EA740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13EF98-649B-4ED0-AAAB-D9DAA8B86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B6544F-8444-4E6D-B8A7-24E03BD2E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16CEEB-AAE1-4843-865A-373CF483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891E46-AA87-4656-81EA-FEBCC6AF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ECBFB6-BA63-4F1A-A8B6-B319CF36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90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24FEC6-C90B-41C4-8561-F6F2BF2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8FADBB8-9AF7-4D48-8BE4-C8F7ECB15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51EFD8B-6258-4C6B-8992-F77C365B0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FCE8A7-E214-4FBF-8112-5DB8851A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1880DC-8EF9-4C2C-A23C-6A2AD060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C04F86-E220-48D6-83B8-5CA59D38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77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5C92AA-8093-4039-8EAA-7173550C77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3D3D00-E3E3-4B1F-993B-DB3368F1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B851B4-86CD-44E4-82BF-2291418A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DF3415-4600-4C26-B663-FA116AD31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59583-7489-4193-B835-FF69BB42DEC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753825-75E0-4A00-9DA9-0E859030C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C601F6-BFF4-476A-9105-B4BBF603B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4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468B6-B08D-4AF1-A7B3-DD35F3E6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177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Проект </a:t>
            </a:r>
            <a:b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«Подари улыбку!»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62829B-A604-4136-AF64-5BAFE6BFA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3852"/>
            <a:ext cx="9144000" cy="1655762"/>
          </a:xfrm>
        </p:spPr>
        <p:txBody>
          <a:bodyPr/>
          <a:lstStyle/>
          <a:p>
            <a:r>
              <a:rPr lang="ru-RU" dirty="0" err="1" smtClean="0"/>
              <a:t>Голубцова</a:t>
            </a:r>
            <a:r>
              <a:rPr lang="ru-RU" dirty="0" smtClean="0"/>
              <a:t> Виктория Юрьевна, руководитель ВО «Подари улыбку»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95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37360"/>
            <a:ext cx="6254931" cy="44396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Жизнь ребенка, который находится на лечении в стационаре, а особенно длительное время, меняется: нарушается гармоничное функционирование в обществе, появляются психологические и социальные проблемы, меняется смысл жизни.</a:t>
            </a:r>
          </a:p>
          <a:p>
            <a:r>
              <a:rPr lang="ru-RU" dirty="0" smtClean="0"/>
              <a:t>Дети, находящиеся в условиях стационара, подвержены состояниям подавленности и депрессии, они ограничены в общении со своими сверстниками, меньше проводят времени на улице, что негативно сказывается на процессах лечения и выздоровления. </a:t>
            </a:r>
          </a:p>
          <a:p>
            <a:endParaRPr lang="ru-RU" dirty="0" smtClean="0"/>
          </a:p>
          <a:p>
            <a:r>
              <a:rPr lang="ru-RU" dirty="0" smtClean="0"/>
              <a:t>Среднее время пребывания ребенка в стационаре - 7-14 дней.</a:t>
            </a:r>
            <a:endParaRPr lang="ru-RU" dirty="0"/>
          </a:p>
        </p:txBody>
      </p:sp>
      <p:pic>
        <p:nvPicPr>
          <p:cNvPr id="4098" name="Picture 2" descr="https://sun9-22.userapi.com/impg/oSqp8wCEJmmdMBObqqB5SmIFqWEH3QBGFXBQXQ/V3gym21MWX4.jpg?size=1280x960&amp;quality=96&amp;sign=f5d753235bc919f9e97769ccd203fb6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706" y="1776231"/>
            <a:ext cx="4528878" cy="3396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эмоционально - комфортных условия для пребывания ребенка через вовлечение его в творческую и игровую деятельность.</a:t>
            </a:r>
            <a:endParaRPr lang="ru-RU" dirty="0"/>
          </a:p>
        </p:txBody>
      </p:sp>
      <p:pic>
        <p:nvPicPr>
          <p:cNvPr id="2050" name="Picture 2" descr="https://sun9-45.userapi.com/impf/c857436/v857436819/c8ccf/U4rAxDq87jk.jpg?size=1280x960&amp;quality=96&amp;sign=2abaafc731c3f647af6ec348ca2a9de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914" y="3095583"/>
            <a:ext cx="4528877" cy="3396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7195457" cy="4653552"/>
          </a:xfrm>
        </p:spPr>
        <p:txBody>
          <a:bodyPr/>
          <a:lstStyle/>
          <a:p>
            <a:r>
              <a:rPr lang="ru-RU" dirty="0" smtClean="0"/>
              <a:t>Дети, находящиеся на стационарном лечении в ГУЗ «Краевая детская клиническая больница» и в отделении детской онкологии ГУЗ «Краевой онкологический диспансер</a:t>
            </a:r>
            <a:endParaRPr lang="ru-RU" dirty="0"/>
          </a:p>
        </p:txBody>
      </p:sp>
      <p:pic>
        <p:nvPicPr>
          <p:cNvPr id="3074" name="Picture 2" descr="https://sun9-53.userapi.com/impf/c852028/v852028626/fd1fa/Jq1y2qjdQ6E.jpg?size=1280x1278&amp;quality=96&amp;sign=854c5d30c82caca7e2c59f61687b7cb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014" y="1451837"/>
            <a:ext cx="4599306" cy="4592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Закупка необходимых материалов, инвентаря, костюмов</a:t>
            </a:r>
          </a:p>
          <a:p>
            <a:r>
              <a:rPr lang="ru-RU" dirty="0" smtClean="0"/>
              <a:t>2. Создание картотеки для детей, находящихся на стационарном лечении в ГУЗ «КДКБ»</a:t>
            </a:r>
          </a:p>
          <a:p>
            <a:r>
              <a:rPr lang="ru-RU" dirty="0" smtClean="0"/>
              <a:t>3. Создание картотеки для детей, находящихся на стационарном лечении в отделении детской онкологии ГУЗ «Краевой онкологический диспансер»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Онлайн-обучение</a:t>
            </a:r>
            <a:r>
              <a:rPr lang="ru-RU" dirty="0" smtClean="0"/>
              <a:t> волонтеров техники "</a:t>
            </a:r>
            <a:r>
              <a:rPr lang="ru-RU" dirty="0" err="1" smtClean="0"/>
              <a:t>Аквагрим</a:t>
            </a:r>
            <a:r>
              <a:rPr lang="ru-RU" dirty="0" smtClean="0"/>
              <a:t>"</a:t>
            </a:r>
          </a:p>
          <a:p>
            <a:r>
              <a:rPr lang="ru-RU" dirty="0" smtClean="0"/>
              <a:t>5. Вовлечение детей в подвижные и творческие игры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6" y="548005"/>
            <a:ext cx="2989217" cy="5369469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Tlq7rlerN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8047" y="0"/>
            <a:ext cx="6599623" cy="659962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204</Words>
  <Application>Microsoft Office PowerPoint</Application>
  <PresentationFormat>Произвольный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  «Подари улыбку!»</vt:lpstr>
      <vt:lpstr>Проблема</vt:lpstr>
      <vt:lpstr>Цель</vt:lpstr>
      <vt:lpstr>Целевая группа</vt:lpstr>
      <vt:lpstr>Основные задачи: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5</cp:revision>
  <dcterms:created xsi:type="dcterms:W3CDTF">2021-04-10T07:14:29Z</dcterms:created>
  <dcterms:modified xsi:type="dcterms:W3CDTF">2021-05-25T16:18:31Z</dcterms:modified>
</cp:coreProperties>
</file>